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4" r:id="rId8"/>
    <p:sldId id="265" r:id="rId9"/>
    <p:sldId id="262" r:id="rId10"/>
    <p:sldId id="263" r:id="rId11"/>
    <p:sldId id="266" r:id="rId12"/>
    <p:sldId id="267" r:id="rId13"/>
    <p:sldId id="268" r:id="rId14"/>
    <p:sldId id="269" r:id="rId15"/>
    <p:sldId id="271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9/26/2023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9/26/2023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9/26/2023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9/26/2023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9/26/2023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9/26/2023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9/26/2023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9/26/2023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9/26/2023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9/26/2023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9/26/2023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9/26/2023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63AB304-3EC7-4D6A-BAEC-86B4FB38BB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66931" y="1852608"/>
            <a:ext cx="8657622" cy="2098226"/>
          </a:xfrm>
        </p:spPr>
        <p:txBody>
          <a:bodyPr/>
          <a:lstStyle/>
          <a:p>
            <a:r>
              <a:rPr lang="zh-TW" altLang="en-US" sz="6400" dirty="0"/>
              <a:t>入侵偵測</a:t>
            </a:r>
            <a:r>
              <a:rPr lang="en-US" altLang="zh-TW" sz="6400" dirty="0"/>
              <a:t>-Suricata</a:t>
            </a:r>
            <a:r>
              <a:rPr lang="zh-TW" altLang="en-US" sz="6400" dirty="0"/>
              <a:t>安裝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E1ED6266-FF96-4182-9C63-7C70A74E226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dirty="0"/>
              <a:t>410570085 </a:t>
            </a:r>
            <a:r>
              <a:rPr lang="zh-TW" altLang="en-US" dirty="0"/>
              <a:t>林書榆</a:t>
            </a:r>
          </a:p>
        </p:txBody>
      </p:sp>
    </p:spTree>
    <p:extLst>
      <p:ext uri="{BB962C8B-B14F-4D97-AF65-F5344CB8AC3E}">
        <p14:creationId xmlns:p14="http://schemas.microsoft.com/office/powerpoint/2010/main" val="17218512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34F36E8-1127-4542-858E-7835ABAAA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09625"/>
          </a:xfrm>
        </p:spPr>
        <p:txBody>
          <a:bodyPr/>
          <a:lstStyle/>
          <a:p>
            <a:r>
              <a:rPr lang="zh-TW" altLang="en-US" dirty="0"/>
              <a:t>檢視</a:t>
            </a:r>
            <a:r>
              <a:rPr lang="en-US" altLang="zh-TW" dirty="0"/>
              <a:t>Suricata</a:t>
            </a:r>
            <a:r>
              <a:rPr lang="zh-TW" altLang="en-US" dirty="0"/>
              <a:t>服務狀態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E96B0F9B-D91A-4AC2-A46E-DF9E954925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32624" y="1495425"/>
            <a:ext cx="8326751" cy="5204220"/>
          </a:xfrm>
        </p:spPr>
      </p:pic>
    </p:spTree>
    <p:extLst>
      <p:ext uri="{BB962C8B-B14F-4D97-AF65-F5344CB8AC3E}">
        <p14:creationId xmlns:p14="http://schemas.microsoft.com/office/powerpoint/2010/main" val="32172897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34F36E8-1127-4542-858E-7835ABAAA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09625"/>
          </a:xfrm>
        </p:spPr>
        <p:txBody>
          <a:bodyPr/>
          <a:lstStyle/>
          <a:p>
            <a:r>
              <a:rPr lang="en-US" altLang="zh-TW" dirty="0"/>
              <a:t>Suricata log</a:t>
            </a:r>
            <a:endParaRPr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E96B0F9B-D91A-4AC2-A46E-DF9E954925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32624" y="1495425"/>
            <a:ext cx="8326751" cy="5204219"/>
          </a:xfrm>
        </p:spPr>
      </p:pic>
    </p:spTree>
    <p:extLst>
      <p:ext uri="{BB962C8B-B14F-4D97-AF65-F5344CB8AC3E}">
        <p14:creationId xmlns:p14="http://schemas.microsoft.com/office/powerpoint/2010/main" val="11893495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34F36E8-1127-4542-858E-7835ABAAA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09625"/>
          </a:xfrm>
        </p:spPr>
        <p:txBody>
          <a:bodyPr/>
          <a:lstStyle/>
          <a:p>
            <a:r>
              <a:rPr lang="en-US" altLang="zh-TW" dirty="0"/>
              <a:t>Suricata </a:t>
            </a:r>
            <a:r>
              <a:rPr lang="zh-TW" altLang="en-US" dirty="0"/>
              <a:t>調整設定</a:t>
            </a:r>
            <a:r>
              <a:rPr lang="en-US" altLang="zh-TW" dirty="0"/>
              <a:t>—</a:t>
            </a:r>
            <a:r>
              <a:rPr lang="zh-TW" altLang="en-US" dirty="0"/>
              <a:t>網路卡</a:t>
            </a:r>
            <a:r>
              <a:rPr lang="en-US" altLang="zh-TW" dirty="0"/>
              <a:t>id</a:t>
            </a:r>
            <a:r>
              <a:rPr lang="zh-TW" altLang="en-US" dirty="0"/>
              <a:t>與</a:t>
            </a:r>
            <a:r>
              <a:rPr lang="en-US" altLang="zh-TW" dirty="0" err="1"/>
              <a:t>ip</a:t>
            </a:r>
            <a:endParaRPr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E96B0F9B-D91A-4AC2-A46E-DF9E954925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32625" y="1495425"/>
            <a:ext cx="8326749" cy="5204219"/>
          </a:xfrm>
        </p:spPr>
      </p:pic>
    </p:spTree>
    <p:extLst>
      <p:ext uri="{BB962C8B-B14F-4D97-AF65-F5344CB8AC3E}">
        <p14:creationId xmlns:p14="http://schemas.microsoft.com/office/powerpoint/2010/main" val="20974188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34F36E8-1127-4542-858E-7835ABAAA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09625"/>
          </a:xfrm>
        </p:spPr>
        <p:txBody>
          <a:bodyPr>
            <a:normAutofit fontScale="90000"/>
          </a:bodyPr>
          <a:lstStyle/>
          <a:p>
            <a:r>
              <a:rPr lang="en-US" altLang="zh-TW" dirty="0"/>
              <a:t>Suricata </a:t>
            </a:r>
            <a:r>
              <a:rPr lang="zh-TW" altLang="en-US" dirty="0"/>
              <a:t>調整設定</a:t>
            </a:r>
            <a:r>
              <a:rPr lang="en-US" altLang="zh-TW" dirty="0"/>
              <a:t>—</a:t>
            </a:r>
            <a:r>
              <a:rPr lang="zh-TW" altLang="en-US" dirty="0"/>
              <a:t>編輯</a:t>
            </a:r>
            <a:r>
              <a:rPr lang="en-US" altLang="zh-TW" dirty="0"/>
              <a:t>Suricata</a:t>
            </a:r>
            <a:r>
              <a:rPr lang="zh-TW" altLang="en-US" dirty="0"/>
              <a:t>設定檔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E96B0F9B-D91A-4AC2-A46E-DF9E954925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32625" y="1495425"/>
            <a:ext cx="8326749" cy="5204218"/>
          </a:xfrm>
        </p:spPr>
      </p:pic>
    </p:spTree>
    <p:extLst>
      <p:ext uri="{BB962C8B-B14F-4D97-AF65-F5344CB8AC3E}">
        <p14:creationId xmlns:p14="http://schemas.microsoft.com/office/powerpoint/2010/main" val="37159658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34F36E8-1127-4542-858E-7835ABAAA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09625"/>
          </a:xfrm>
        </p:spPr>
        <p:txBody>
          <a:bodyPr>
            <a:normAutofit/>
          </a:bodyPr>
          <a:lstStyle/>
          <a:p>
            <a:r>
              <a:rPr lang="en-US" altLang="zh-TW" dirty="0"/>
              <a:t>Suricata </a:t>
            </a:r>
            <a:r>
              <a:rPr lang="zh-TW" altLang="en-US" dirty="0"/>
              <a:t>調整設定</a:t>
            </a:r>
            <a:r>
              <a:rPr lang="en-US" altLang="zh-TW" dirty="0"/>
              <a:t>—</a:t>
            </a:r>
            <a:r>
              <a:rPr lang="zh-TW" altLang="en-US" dirty="0"/>
              <a:t>原網路卡</a:t>
            </a:r>
            <a:r>
              <a:rPr lang="en-US" altLang="zh-TW" dirty="0"/>
              <a:t>id</a:t>
            </a:r>
            <a:endParaRPr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E96B0F9B-D91A-4AC2-A46E-DF9E954925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32625" y="1495425"/>
            <a:ext cx="8326748" cy="5204218"/>
          </a:xfrm>
        </p:spPr>
      </p:pic>
    </p:spTree>
    <p:extLst>
      <p:ext uri="{BB962C8B-B14F-4D97-AF65-F5344CB8AC3E}">
        <p14:creationId xmlns:p14="http://schemas.microsoft.com/office/powerpoint/2010/main" val="13351623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34F36E8-1127-4542-858E-7835ABAAA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09625"/>
          </a:xfrm>
        </p:spPr>
        <p:txBody>
          <a:bodyPr>
            <a:normAutofit/>
          </a:bodyPr>
          <a:lstStyle/>
          <a:p>
            <a:r>
              <a:rPr lang="en-US" altLang="zh-TW" dirty="0"/>
              <a:t>Suricata </a:t>
            </a:r>
            <a:r>
              <a:rPr lang="zh-TW" altLang="en-US" dirty="0"/>
              <a:t>調整設定</a:t>
            </a:r>
            <a:r>
              <a:rPr lang="en-US" altLang="zh-TW" dirty="0"/>
              <a:t>—</a:t>
            </a:r>
            <a:r>
              <a:rPr lang="zh-TW" altLang="en-US" dirty="0"/>
              <a:t>更改完成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E96B0F9B-D91A-4AC2-A46E-DF9E954925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32626" y="1495425"/>
            <a:ext cx="8326746" cy="5204217"/>
          </a:xfrm>
        </p:spPr>
      </p:pic>
    </p:spTree>
    <p:extLst>
      <p:ext uri="{BB962C8B-B14F-4D97-AF65-F5344CB8AC3E}">
        <p14:creationId xmlns:p14="http://schemas.microsoft.com/office/powerpoint/2010/main" val="8119134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34F36E8-1127-4542-858E-7835ABAAA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09625"/>
          </a:xfrm>
        </p:spPr>
        <p:txBody>
          <a:bodyPr/>
          <a:lstStyle/>
          <a:p>
            <a:r>
              <a:rPr lang="zh-TW" altLang="en-US" dirty="0"/>
              <a:t>安裝整理套件來源的功能 </a:t>
            </a:r>
            <a:r>
              <a:rPr lang="en-US" altLang="zh-TW" dirty="0"/>
              <a:t>1</a:t>
            </a:r>
            <a:endParaRPr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E96B0F9B-D91A-4AC2-A46E-DF9E954925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32622" y="1495425"/>
            <a:ext cx="8326755" cy="5204223"/>
          </a:xfrm>
        </p:spPr>
      </p:pic>
    </p:spTree>
    <p:extLst>
      <p:ext uri="{BB962C8B-B14F-4D97-AF65-F5344CB8AC3E}">
        <p14:creationId xmlns:p14="http://schemas.microsoft.com/office/powerpoint/2010/main" val="21232430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34F36E8-1127-4542-858E-7835ABAAA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09625"/>
          </a:xfrm>
        </p:spPr>
        <p:txBody>
          <a:bodyPr/>
          <a:lstStyle/>
          <a:p>
            <a:r>
              <a:rPr lang="zh-TW" altLang="en-US" dirty="0"/>
              <a:t>安裝整理套件來源的功能 </a:t>
            </a:r>
            <a:r>
              <a:rPr lang="en-US" altLang="zh-TW" dirty="0"/>
              <a:t>2</a:t>
            </a:r>
            <a:endParaRPr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E96B0F9B-D91A-4AC2-A46E-DF9E954925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32622" y="1495425"/>
            <a:ext cx="8326755" cy="5204222"/>
          </a:xfrm>
        </p:spPr>
      </p:pic>
    </p:spTree>
    <p:extLst>
      <p:ext uri="{BB962C8B-B14F-4D97-AF65-F5344CB8AC3E}">
        <p14:creationId xmlns:p14="http://schemas.microsoft.com/office/powerpoint/2010/main" val="28796815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34F36E8-1127-4542-858E-7835ABAAA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09625"/>
          </a:xfrm>
        </p:spPr>
        <p:txBody>
          <a:bodyPr/>
          <a:lstStyle/>
          <a:p>
            <a:r>
              <a:rPr lang="zh-TW" altLang="en-US" dirty="0"/>
              <a:t>安裝整理套件來源的功能 </a:t>
            </a:r>
            <a:r>
              <a:rPr lang="en-US" altLang="zh-TW" dirty="0"/>
              <a:t>3</a:t>
            </a:r>
            <a:endParaRPr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E96B0F9B-D91A-4AC2-A46E-DF9E954925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32622" y="1495425"/>
            <a:ext cx="8326754" cy="5204222"/>
          </a:xfrm>
        </p:spPr>
      </p:pic>
    </p:spTree>
    <p:extLst>
      <p:ext uri="{BB962C8B-B14F-4D97-AF65-F5344CB8AC3E}">
        <p14:creationId xmlns:p14="http://schemas.microsoft.com/office/powerpoint/2010/main" val="13465860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34F36E8-1127-4542-858E-7835ABAAA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09625"/>
          </a:xfrm>
        </p:spPr>
        <p:txBody>
          <a:bodyPr/>
          <a:lstStyle/>
          <a:p>
            <a:r>
              <a:rPr lang="zh-TW" altLang="en-US" dirty="0"/>
              <a:t>安裝</a:t>
            </a:r>
            <a:r>
              <a:rPr lang="en-US" altLang="zh-TW" dirty="0"/>
              <a:t>Suricata 1</a:t>
            </a:r>
            <a:endParaRPr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E96B0F9B-D91A-4AC2-A46E-DF9E954925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32622" y="1495425"/>
            <a:ext cx="8326754" cy="5204221"/>
          </a:xfr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634F28A8-2C14-4109-9715-908C5095C95A}"/>
              </a:ext>
            </a:extLst>
          </p:cNvPr>
          <p:cNvSpPr/>
          <p:nvPr/>
        </p:nvSpPr>
        <p:spPr>
          <a:xfrm>
            <a:off x="2324100" y="3035498"/>
            <a:ext cx="3905250" cy="152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50723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34F36E8-1127-4542-858E-7835ABAAA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09625"/>
          </a:xfrm>
        </p:spPr>
        <p:txBody>
          <a:bodyPr/>
          <a:lstStyle/>
          <a:p>
            <a:r>
              <a:rPr lang="zh-TW" altLang="en-US" dirty="0"/>
              <a:t>安裝</a:t>
            </a:r>
            <a:r>
              <a:rPr lang="en-US" altLang="zh-TW" dirty="0"/>
              <a:t>Suricata 2</a:t>
            </a:r>
            <a:endParaRPr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E96B0F9B-D91A-4AC2-A46E-DF9E954925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32623" y="1495425"/>
            <a:ext cx="8326753" cy="5204221"/>
          </a:xfrm>
        </p:spPr>
      </p:pic>
    </p:spTree>
    <p:extLst>
      <p:ext uri="{BB962C8B-B14F-4D97-AF65-F5344CB8AC3E}">
        <p14:creationId xmlns:p14="http://schemas.microsoft.com/office/powerpoint/2010/main" val="10295478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34F36E8-1127-4542-858E-7835ABAAA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09625"/>
          </a:xfrm>
        </p:spPr>
        <p:txBody>
          <a:bodyPr/>
          <a:lstStyle/>
          <a:p>
            <a:r>
              <a:rPr lang="zh-TW" altLang="en-US" dirty="0"/>
              <a:t>安裝</a:t>
            </a:r>
            <a:r>
              <a:rPr lang="en-US" altLang="zh-TW" dirty="0"/>
              <a:t>json</a:t>
            </a:r>
            <a:r>
              <a:rPr lang="zh-TW" altLang="en-US" dirty="0"/>
              <a:t>解析工具</a:t>
            </a:r>
            <a:r>
              <a:rPr lang="en-US" altLang="zh-TW" dirty="0"/>
              <a:t>—</a:t>
            </a:r>
            <a:r>
              <a:rPr lang="zh-TW" altLang="en-US" dirty="0"/>
              <a:t>已完成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E96B0F9B-D91A-4AC2-A46E-DF9E954925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32623" y="1495425"/>
            <a:ext cx="8326753" cy="5204220"/>
          </a:xfrm>
        </p:spPr>
      </p:pic>
    </p:spTree>
    <p:extLst>
      <p:ext uri="{BB962C8B-B14F-4D97-AF65-F5344CB8AC3E}">
        <p14:creationId xmlns:p14="http://schemas.microsoft.com/office/powerpoint/2010/main" val="11910259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34F36E8-1127-4542-858E-7835ABAAA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09625"/>
          </a:xfrm>
        </p:spPr>
        <p:txBody>
          <a:bodyPr/>
          <a:lstStyle/>
          <a:p>
            <a:r>
              <a:rPr lang="zh-TW" altLang="en-US" dirty="0"/>
              <a:t>安裝</a:t>
            </a:r>
            <a:r>
              <a:rPr lang="en-US" altLang="zh-TW" dirty="0"/>
              <a:t>json</a:t>
            </a:r>
            <a:r>
              <a:rPr lang="zh-TW" altLang="en-US" dirty="0"/>
              <a:t>解析工具指令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E96B0F9B-D91A-4AC2-A46E-DF9E954925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32624" y="1495425"/>
            <a:ext cx="8326751" cy="5204220"/>
          </a:xfrm>
        </p:spPr>
      </p:pic>
    </p:spTree>
    <p:extLst>
      <p:ext uri="{BB962C8B-B14F-4D97-AF65-F5344CB8AC3E}">
        <p14:creationId xmlns:p14="http://schemas.microsoft.com/office/powerpoint/2010/main" val="20058392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34F36E8-1127-4542-858E-7835ABAAA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09625"/>
          </a:xfrm>
        </p:spPr>
        <p:txBody>
          <a:bodyPr/>
          <a:lstStyle/>
          <a:p>
            <a:r>
              <a:rPr lang="zh-TW" altLang="en-US" dirty="0"/>
              <a:t>檢查安裝的結果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E96B0F9B-D91A-4AC2-A46E-DF9E954925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32623" y="1495425"/>
            <a:ext cx="8326753" cy="5204220"/>
          </a:xfrm>
        </p:spPr>
      </p:pic>
    </p:spTree>
    <p:extLst>
      <p:ext uri="{BB962C8B-B14F-4D97-AF65-F5344CB8AC3E}">
        <p14:creationId xmlns:p14="http://schemas.microsoft.com/office/powerpoint/2010/main" val="16617781"/>
      </p:ext>
    </p:extLst>
  </p:cSld>
  <p:clrMapOvr>
    <a:masterClrMapping/>
  </p:clrMapOvr>
</p:sld>
</file>

<file path=ppt/theme/theme1.xml><?xml version="1.0" encoding="utf-8"?>
<a:theme xmlns:a="http://schemas.openxmlformats.org/drawingml/2006/main" name="裁剪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TM10001105[[fn=裁剪]]</Template>
  <TotalTime>30</TotalTime>
  <Words>87</Words>
  <Application>Microsoft Office PowerPoint</Application>
  <PresentationFormat>寬螢幕</PresentationFormat>
  <Paragraphs>16</Paragraphs>
  <Slides>15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2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15</vt:i4>
      </vt:variant>
    </vt:vector>
  </HeadingPairs>
  <TitlesOfParts>
    <vt:vector size="18" baseType="lpstr">
      <vt:lpstr>微軟正黑體</vt:lpstr>
      <vt:lpstr>Franklin Gothic Book</vt:lpstr>
      <vt:lpstr>裁剪</vt:lpstr>
      <vt:lpstr>入侵偵測-Suricata安裝</vt:lpstr>
      <vt:lpstr>安裝整理套件來源的功能 1</vt:lpstr>
      <vt:lpstr>安裝整理套件來源的功能 2</vt:lpstr>
      <vt:lpstr>安裝整理套件來源的功能 3</vt:lpstr>
      <vt:lpstr>安裝Suricata 1</vt:lpstr>
      <vt:lpstr>安裝Suricata 2</vt:lpstr>
      <vt:lpstr>安裝json解析工具—已完成</vt:lpstr>
      <vt:lpstr>安裝json解析工具指令</vt:lpstr>
      <vt:lpstr>檢查安裝的結果</vt:lpstr>
      <vt:lpstr>檢視Suricata服務狀態</vt:lpstr>
      <vt:lpstr>Suricata log</vt:lpstr>
      <vt:lpstr>Suricata 調整設定—網路卡id與ip</vt:lpstr>
      <vt:lpstr>Suricata 調整設定—編輯Suricata設定檔</vt:lpstr>
      <vt:lpstr>Suricata 調整設定—原網路卡id</vt:lpstr>
      <vt:lpstr>Suricata 調整設定—更改完成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入侵偵測-Suricata安裝</dc:title>
  <dc:creator>書榆 林</dc:creator>
  <cp:lastModifiedBy>林書榆</cp:lastModifiedBy>
  <cp:revision>4</cp:revision>
  <dcterms:created xsi:type="dcterms:W3CDTF">2023-09-26T07:33:12Z</dcterms:created>
  <dcterms:modified xsi:type="dcterms:W3CDTF">2023-09-26T08:03:55Z</dcterms:modified>
</cp:coreProperties>
</file>